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7"/>
  </p:notesMasterIdLst>
  <p:sldIdLst>
    <p:sldId id="428" r:id="rId2"/>
    <p:sldId id="424" r:id="rId3"/>
    <p:sldId id="425" r:id="rId4"/>
    <p:sldId id="426" r:id="rId5"/>
    <p:sldId id="427" r:id="rId6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FB"/>
    <a:srgbClr val="CCFFFF"/>
    <a:srgbClr val="B2FAF8"/>
    <a:srgbClr val="FFFFCC"/>
    <a:srgbClr val="FFCCFF"/>
    <a:srgbClr val="FDC569"/>
    <a:srgbClr val="FF66FF"/>
    <a:srgbClr val="FF33CC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7" autoAdjust="0"/>
    <p:restoredTop sz="95026" autoAdjust="0"/>
  </p:normalViewPr>
  <p:slideViewPr>
    <p:cSldViewPr>
      <p:cViewPr varScale="1">
        <p:scale>
          <a:sx n="51" d="100"/>
          <a:sy n="51" d="100"/>
        </p:scale>
        <p:origin x="2515" y="29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0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r">
              <a:defRPr sz="1200"/>
            </a:lvl1pPr>
          </a:lstStyle>
          <a:p>
            <a:fld id="{2A02A686-2402-406B-B00A-39FC01F42561}" type="datetimeFigureOut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9" tIns="45366" rIns="90729" bIns="453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29" tIns="45366" rIns="90729" bIns="453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0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r">
              <a:defRPr sz="1200"/>
            </a:lvl1pPr>
          </a:lstStyle>
          <a:p>
            <a:fld id="{590A48D5-129C-4654-BED5-E57F670BC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9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9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5594-383C-4739-AAF2-3CFE70A824D5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65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376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B041-AC01-4BA9-8FB2-04456B5AFEF3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787-CB9C-4FBD-A4EE-9BA4486E3763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959" y="1140460"/>
            <a:ext cx="5291773" cy="541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14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BE6-B32E-4832-B92C-A21F3BFB9186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741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44F-0FC9-4E61-B4D5-36A68FBB9C81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E44B-BF69-42A1-A07B-237505625F11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2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F8C-EECE-49CC-9DA3-F305EDC46E9F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312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1182-CDD5-4F35-8F0B-32F766A43F68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09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9586-7274-48B0-8D8B-5C69D1EBB047}" type="datetime1">
              <a:rPr kumimoji="1" lang="ja-JP" altLang="en-US" smtClean="0"/>
              <a:t>2024/3/28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12167" y="1165130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28499" y="9046171"/>
            <a:ext cx="7631162" cy="10329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420" y="8024865"/>
            <a:ext cx="7579262" cy="925417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7182" y="1875707"/>
            <a:ext cx="7579262" cy="1390233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98417" y="10079093"/>
            <a:ext cx="68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　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59981" y="188940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10266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92" y="49176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561602" y="8124266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　ＰＴＯＴＳＴ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8373" y="9032750"/>
            <a:ext cx="6937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491737" y="1137234"/>
            <a:ext cx="657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健康教室の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月スケジュール案内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5543833" y="9239416"/>
            <a:ext cx="170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0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158794" y="1875707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252576" y="8123488"/>
            <a:ext cx="709869" cy="730905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351817" y="8232463"/>
            <a:ext cx="19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体操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E66420-D5A2-94E6-9598-53009F87F365}"/>
              </a:ext>
            </a:extLst>
          </p:cNvPr>
          <p:cNvSpPr/>
          <p:nvPr/>
        </p:nvSpPr>
        <p:spPr>
          <a:xfrm>
            <a:off x="-9794" y="3365010"/>
            <a:ext cx="7579262" cy="146300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AD0E78-B7D8-121A-EBA4-DA5059960C7B}"/>
              </a:ext>
            </a:extLst>
          </p:cNvPr>
          <p:cNvSpPr txBox="1"/>
          <p:nvPr/>
        </p:nvSpPr>
        <p:spPr>
          <a:xfrm>
            <a:off x="147526" y="3305898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F637A6F-4F88-CCCD-8099-ECF1C73B4B11}"/>
              </a:ext>
            </a:extLst>
          </p:cNvPr>
          <p:cNvSpPr/>
          <p:nvPr/>
        </p:nvSpPr>
        <p:spPr>
          <a:xfrm>
            <a:off x="-12405" y="4922529"/>
            <a:ext cx="7579262" cy="1465347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3E975E-B8EF-7283-4750-827BD3DFDF69}"/>
              </a:ext>
            </a:extLst>
          </p:cNvPr>
          <p:cNvSpPr txBox="1"/>
          <p:nvPr/>
        </p:nvSpPr>
        <p:spPr>
          <a:xfrm>
            <a:off x="176529" y="4826743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（火）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77C634-A502-D34A-1541-325F96136E7B}"/>
              </a:ext>
            </a:extLst>
          </p:cNvPr>
          <p:cNvSpPr/>
          <p:nvPr/>
        </p:nvSpPr>
        <p:spPr>
          <a:xfrm>
            <a:off x="-12167" y="6452014"/>
            <a:ext cx="7579262" cy="146534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8288EC-9859-B604-EDCF-A2330D5BA82B}"/>
              </a:ext>
            </a:extLst>
          </p:cNvPr>
          <p:cNvSpPr txBox="1"/>
          <p:nvPr/>
        </p:nvSpPr>
        <p:spPr>
          <a:xfrm>
            <a:off x="176529" y="6422029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6637943-725A-F23F-89B4-DAAB9C6C8F81}"/>
              </a:ext>
            </a:extLst>
          </p:cNvPr>
          <p:cNvSpPr txBox="1"/>
          <p:nvPr/>
        </p:nvSpPr>
        <p:spPr>
          <a:xfrm>
            <a:off x="335582" y="9700742"/>
            <a:ext cx="6937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詳細はホームページまたはチラシ（病院または公民館）をご参照ください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1F63E9-47A0-9842-AB5C-6B6E8372D16D}"/>
              </a:ext>
            </a:extLst>
          </p:cNvPr>
          <p:cNvSpPr txBox="1"/>
          <p:nvPr/>
        </p:nvSpPr>
        <p:spPr>
          <a:xfrm>
            <a:off x="-42987" y="2422720"/>
            <a:ext cx="5938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薬剤師のお仕事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～知っておきたい薬の知識～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4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薬剤師　係長　高村 紀博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E42C705-20F0-BD4D-BBB8-65EDADE84E91}"/>
              </a:ext>
            </a:extLst>
          </p:cNvPr>
          <p:cNvSpPr/>
          <p:nvPr/>
        </p:nvSpPr>
        <p:spPr>
          <a:xfrm>
            <a:off x="6161682" y="1909624"/>
            <a:ext cx="1195397" cy="132650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6CA50B-E980-9392-8960-D97CA1EBB362}"/>
              </a:ext>
            </a:extLst>
          </p:cNvPr>
          <p:cNvSpPr txBox="1"/>
          <p:nvPr/>
        </p:nvSpPr>
        <p:spPr>
          <a:xfrm>
            <a:off x="-178592" y="3899751"/>
            <a:ext cx="647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鼻水・鼻づまり 匂いや味がしない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～副鼻腔炎の最新治療～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耳鼻咽喉科　部長　上出 大介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068F663-1F3D-1803-BF57-F766112870C6}"/>
              </a:ext>
            </a:extLst>
          </p:cNvPr>
          <p:cNvSpPr/>
          <p:nvPr/>
        </p:nvSpPr>
        <p:spPr>
          <a:xfrm>
            <a:off x="6117705" y="3431528"/>
            <a:ext cx="1294444" cy="132650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8148977-D08A-8149-9C85-8922FEFE6C00}"/>
              </a:ext>
            </a:extLst>
          </p:cNvPr>
          <p:cNvSpPr/>
          <p:nvPr/>
        </p:nvSpPr>
        <p:spPr>
          <a:xfrm>
            <a:off x="6098325" y="4982149"/>
            <a:ext cx="1284821" cy="1326506"/>
          </a:xfrm>
          <a:prstGeom prst="ellipse">
            <a:avLst/>
          </a:prstGeom>
          <a:blipFill>
            <a:blip r:embed="rId8">
              <a:alphaModFix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5A6CA6B-51BC-0362-8005-1905CF0E985B}"/>
              </a:ext>
            </a:extLst>
          </p:cNvPr>
          <p:cNvSpPr/>
          <p:nvPr/>
        </p:nvSpPr>
        <p:spPr>
          <a:xfrm>
            <a:off x="6098325" y="6512611"/>
            <a:ext cx="1284821" cy="1326506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67A594-7AC8-704C-72AA-63D3F091CF19}"/>
              </a:ext>
            </a:extLst>
          </p:cNvPr>
          <p:cNvSpPr txBox="1"/>
          <p:nvPr/>
        </p:nvSpPr>
        <p:spPr>
          <a:xfrm>
            <a:off x="-178592" y="5475773"/>
            <a:ext cx="64787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医療被曝について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～ちょっと詳しく、放射線について～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放射線科　主任　石橋 和志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BEA4B8-6088-D52D-1ADA-9827D687BF8F}"/>
              </a:ext>
            </a:extLst>
          </p:cNvPr>
          <p:cNvSpPr txBox="1"/>
          <p:nvPr/>
        </p:nvSpPr>
        <p:spPr>
          <a:xfrm>
            <a:off x="-178592" y="7067127"/>
            <a:ext cx="647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「骨のお話</a:t>
            </a:r>
            <a:r>
              <a:rPr lang="ja-JP" altLang="en-US" sz="20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～骨粗しょう症について～</a:t>
            </a:r>
            <a:r>
              <a:rPr lang="ja-JP" altLang="en-US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4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整形外科　医長　中島 輝人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1" y="4516"/>
            <a:ext cx="7564544" cy="1074122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4FAD09-6AF0-3E71-A2F7-7C5B45CF6844}"/>
              </a:ext>
            </a:extLst>
          </p:cNvPr>
          <p:cNvSpPr/>
          <p:nvPr/>
        </p:nvSpPr>
        <p:spPr>
          <a:xfrm>
            <a:off x="-12191" y="3338966"/>
            <a:ext cx="7579262" cy="2216278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56852" y="5599860"/>
            <a:ext cx="76311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21245" y="1255020"/>
            <a:ext cx="54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第１０回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259830" y="1866420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EE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821503" y="336391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6F9F2-6F00-720F-58A3-79C5ABD81AF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162A6A-B16E-4DB2-3ECD-F3326791C624}"/>
              </a:ext>
            </a:extLst>
          </p:cNvPr>
          <p:cNvSpPr txBox="1"/>
          <p:nvPr/>
        </p:nvSpPr>
        <p:spPr>
          <a:xfrm>
            <a:off x="1930179" y="3941719"/>
            <a:ext cx="5332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薬剤師のお仕事</a:t>
            </a:r>
            <a:endParaRPr kumimoji="1" lang="en-US" altLang="ja-JP" sz="32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32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kumimoji="1" lang="ja-JP" altLang="en-US" sz="2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～知っておきたい薬の知識～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薬剤師　係長　高村 紀博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0AE5D8CA-5353-F4ED-96F5-BE7683193DBD}"/>
              </a:ext>
            </a:extLst>
          </p:cNvPr>
          <p:cNvSpPr/>
          <p:nvPr/>
        </p:nvSpPr>
        <p:spPr>
          <a:xfrm>
            <a:off x="191869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30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1CF93CA-399F-9C0B-65F6-68E10D72BD52}"/>
              </a:ext>
            </a:extLst>
          </p:cNvPr>
          <p:cNvSpPr/>
          <p:nvPr/>
        </p:nvSpPr>
        <p:spPr>
          <a:xfrm>
            <a:off x="36855" y="3255248"/>
            <a:ext cx="7579262" cy="2248383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229257" y="1224421"/>
            <a:ext cx="528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第１１回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１１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C1A7A3-52BF-8CC5-A3AA-B196F9B077E7}"/>
              </a:ext>
            </a:extLst>
          </p:cNvPr>
          <p:cNvSpPr txBox="1"/>
          <p:nvPr/>
        </p:nvSpPr>
        <p:spPr>
          <a:xfrm>
            <a:off x="1273114" y="3717320"/>
            <a:ext cx="66831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8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鼻水・鼻づまり 匂いや味がしない</a:t>
            </a:r>
            <a:endParaRPr kumimoji="1" lang="en-US" altLang="ja-JP" sz="28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36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   </a:t>
            </a:r>
            <a:r>
              <a:rPr kumimoji="1" lang="ja-JP" altLang="en-US" sz="2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～副鼻腔炎の最新治療～</a:t>
            </a:r>
            <a:r>
              <a:rPr lang="ja-JP" altLang="en-US" sz="36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6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耳鼻咽喉科　部長　上出 大介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8B5BB3-DC46-9F68-BEE1-874581DF682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6F647FB-5A95-2E3E-3CA3-95312C22AAC3}"/>
              </a:ext>
            </a:extLst>
          </p:cNvPr>
          <p:cNvSpPr/>
          <p:nvPr/>
        </p:nvSpPr>
        <p:spPr>
          <a:xfrm>
            <a:off x="77257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3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2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D5E730-4F8E-A782-93C4-BDAE2984785F}"/>
              </a:ext>
            </a:extLst>
          </p:cNvPr>
          <p:cNvSpPr/>
          <p:nvPr/>
        </p:nvSpPr>
        <p:spPr>
          <a:xfrm>
            <a:off x="-44150" y="3325278"/>
            <a:ext cx="7579262" cy="2216278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研修室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5.6.7</a:t>
            </a: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21245" y="1225552"/>
            <a:ext cx="54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第１２回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16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（火）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969004" y="332522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0C20A-6CC4-4676-0689-502DB8ADE2A1}"/>
              </a:ext>
            </a:extLst>
          </p:cNvPr>
          <p:cNvSpPr txBox="1"/>
          <p:nvPr/>
        </p:nvSpPr>
        <p:spPr>
          <a:xfrm>
            <a:off x="1485185" y="3928332"/>
            <a:ext cx="6020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「医療被曝について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～ちょっと詳しく、放射線について～ 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放射線科　主任　石橋 和志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04984-2F85-7E78-64BD-E659504564A2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5461152-71FC-4563-1D8C-55A176C4FAEE}"/>
              </a:ext>
            </a:extLst>
          </p:cNvPr>
          <p:cNvSpPr/>
          <p:nvPr/>
        </p:nvSpPr>
        <p:spPr>
          <a:xfrm>
            <a:off x="187598" y="3726418"/>
            <a:ext cx="1546611" cy="1603714"/>
          </a:xfrm>
          <a:prstGeom prst="ellipse">
            <a:avLst/>
          </a:prstGeom>
          <a:blipFill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3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B237BE-1CC6-40D8-50F4-B7F1E3154999}"/>
              </a:ext>
            </a:extLst>
          </p:cNvPr>
          <p:cNvSpPr/>
          <p:nvPr/>
        </p:nvSpPr>
        <p:spPr>
          <a:xfrm>
            <a:off x="-46269" y="3285618"/>
            <a:ext cx="7579262" cy="2248383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524077" y="7227045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193253" y="1256865"/>
            <a:ext cx="535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１３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４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２５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DCB0D2-4F16-72EB-02AB-0AB7A360F135}"/>
              </a:ext>
            </a:extLst>
          </p:cNvPr>
          <p:cNvSpPr txBox="1"/>
          <p:nvPr/>
        </p:nvSpPr>
        <p:spPr>
          <a:xfrm>
            <a:off x="1834501" y="3837801"/>
            <a:ext cx="56267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 骨のお話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～骨粗しょう症について～</a:t>
            </a:r>
            <a:r>
              <a:rPr lang="ja-JP" altLang="en-US" sz="32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3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整形外科　医長　中島 輝人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43F70B-6EAF-0BD8-8204-DEF33562D126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228CF64-8556-11D3-268A-216924430B06}"/>
              </a:ext>
            </a:extLst>
          </p:cNvPr>
          <p:cNvSpPr/>
          <p:nvPr/>
        </p:nvSpPr>
        <p:spPr>
          <a:xfrm>
            <a:off x="191869" y="3702344"/>
            <a:ext cx="1542340" cy="16082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49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0000"/>
          </a:schemeClr>
        </a:solidFill>
        <a:ln w="63500">
          <a:solidFill>
            <a:srgbClr val="FFFF99"/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8827</TotalTime>
  <Words>736</Words>
  <Application>Microsoft Office PowerPoint</Application>
  <PresentationFormat>ユーザー設定</PresentationFormat>
  <Paragraphs>122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HG丸ｺﾞｼｯｸM-PRO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赤羽リハビリテーション病院</dc:creator>
  <cp:lastModifiedBy>reha2</cp:lastModifiedBy>
  <cp:revision>493</cp:revision>
  <cp:lastPrinted>2024-03-28T05:37:35Z</cp:lastPrinted>
  <dcterms:created xsi:type="dcterms:W3CDTF">2011-08-19T01:47:14Z</dcterms:created>
  <dcterms:modified xsi:type="dcterms:W3CDTF">2024-03-28T05:37:46Z</dcterms:modified>
</cp:coreProperties>
</file>