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4" r:id="rId1"/>
  </p:sldMasterIdLst>
  <p:notesMasterIdLst>
    <p:notesMasterId r:id="rId3"/>
  </p:notesMasterIdLst>
  <p:sldIdLst>
    <p:sldId id="428" r:id="rId2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8FB"/>
    <a:srgbClr val="CCFFFF"/>
    <a:srgbClr val="B2FAF8"/>
    <a:srgbClr val="FFFFCC"/>
    <a:srgbClr val="FFCCFF"/>
    <a:srgbClr val="FDC569"/>
    <a:srgbClr val="FF66FF"/>
    <a:srgbClr val="FF33CC"/>
    <a:srgbClr val="99C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濃色スタイル 1 - アクセント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37" autoAdjust="0"/>
    <p:restoredTop sz="95026" autoAdjust="0"/>
  </p:normalViewPr>
  <p:slideViewPr>
    <p:cSldViewPr>
      <p:cViewPr varScale="1">
        <p:scale>
          <a:sx n="73" d="100"/>
          <a:sy n="73" d="100"/>
        </p:scale>
        <p:origin x="2940" y="54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18830" cy="493316"/>
          </a:xfrm>
          <a:prstGeom prst="rect">
            <a:avLst/>
          </a:prstGeom>
        </p:spPr>
        <p:txBody>
          <a:bodyPr vert="horz" lIns="90729" tIns="45366" rIns="90729" bIns="4536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80" y="1"/>
            <a:ext cx="2918830" cy="493316"/>
          </a:xfrm>
          <a:prstGeom prst="rect">
            <a:avLst/>
          </a:prstGeom>
        </p:spPr>
        <p:txBody>
          <a:bodyPr vert="horz" lIns="90729" tIns="45366" rIns="90729" bIns="45366" rtlCol="0"/>
          <a:lstStyle>
            <a:lvl1pPr algn="r">
              <a:defRPr sz="1200"/>
            </a:lvl1pPr>
          </a:lstStyle>
          <a:p>
            <a:fld id="{2A02A686-2402-406B-B00A-39FC01F42561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60575" y="739775"/>
            <a:ext cx="26146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9" tIns="45366" rIns="90729" bIns="4536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729" tIns="45366" rIns="90729" bIns="4536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371288"/>
            <a:ext cx="2918830" cy="493316"/>
          </a:xfrm>
          <a:prstGeom prst="rect">
            <a:avLst/>
          </a:prstGeom>
        </p:spPr>
        <p:txBody>
          <a:bodyPr vert="horz" lIns="90729" tIns="45366" rIns="90729" bIns="4536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80" y="9371288"/>
            <a:ext cx="2918830" cy="493316"/>
          </a:xfrm>
          <a:prstGeom prst="rect">
            <a:avLst/>
          </a:prstGeom>
        </p:spPr>
        <p:txBody>
          <a:bodyPr vert="horz" lIns="90729" tIns="45366" rIns="90729" bIns="45366" rtlCol="0" anchor="b"/>
          <a:lstStyle>
            <a:lvl1pPr algn="r">
              <a:defRPr sz="1200"/>
            </a:lvl1pPr>
          </a:lstStyle>
          <a:p>
            <a:fld id="{590A48D5-129C-4654-BED5-E57F670BC9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7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A48D5-129C-4654-BED5-E57F670BC95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93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5594-383C-4739-AAF2-3CFE70A824D5}" type="datetime1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65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9586-7274-48B0-8D8B-5C69D1EBB047}" type="datetime1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52376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B041-AC01-4BA9-8FB2-04456B5AFEF3}" type="datetime1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00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0787-CB9C-4FBD-A4EE-9BA4486E3763}" type="datetime1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944959" y="1140460"/>
            <a:ext cx="5291773" cy="54171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5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9586-7274-48B0-8D8B-5C69D1EBB047}" type="datetime1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01450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BBE6-B32E-4832-B92C-A21F3BFB9186}" type="datetime1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38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9586-7274-48B0-8D8B-5C69D1EBB047}" type="datetime1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1741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E44F-0FC9-4E61-B4D5-36A68FBB9C81}" type="datetime1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406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E44B-BF69-42A1-A07B-237505625F11}" type="datetime1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12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8F8C-EECE-49CC-9DA3-F305EDC46E9F}" type="datetime1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41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9586-7274-48B0-8D8B-5C69D1EBB047}" type="datetime1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23126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1182-CDD5-4F35-8F0B-32F766A43F68}" type="datetime1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009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9586-7274-48B0-8D8B-5C69D1EBB047}" type="datetime1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21BA0-735C-4F05-8899-D4462C506D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01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hf sldNum="0"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>
            <a:extLst>
              <a:ext uri="{FF2B5EF4-FFF2-40B4-BE49-F238E27FC236}">
                <a16:creationId xmlns:a16="http://schemas.microsoft.com/office/drawing/2014/main" xmlns="" id="{BD900CA5-EE9D-DC52-D9EC-3FDF2F993D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41226"/>
          </a:xfrm>
          <a:prstGeom prst="rect">
            <a:avLst/>
          </a:prstGeom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xmlns="" id="{16DBCE92-F656-7F08-5245-D58DF325B8C6}"/>
              </a:ext>
            </a:extLst>
          </p:cNvPr>
          <p:cNvSpPr/>
          <p:nvPr/>
        </p:nvSpPr>
        <p:spPr>
          <a:xfrm>
            <a:off x="-12167" y="1165130"/>
            <a:ext cx="7595420" cy="616857"/>
          </a:xfrm>
          <a:prstGeom prst="rect">
            <a:avLst/>
          </a:prstGeom>
          <a:solidFill>
            <a:schemeClr val="bg1">
              <a:alpha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xmlns="" id="{A614E77D-CC57-5751-1D2A-31DD59177EC8}"/>
              </a:ext>
            </a:extLst>
          </p:cNvPr>
          <p:cNvSpPr/>
          <p:nvPr/>
        </p:nvSpPr>
        <p:spPr>
          <a:xfrm>
            <a:off x="-28499" y="9046171"/>
            <a:ext cx="7631162" cy="1032921"/>
          </a:xfrm>
          <a:prstGeom prst="rect">
            <a:avLst/>
          </a:prstGeom>
          <a:solidFill>
            <a:schemeClr val="bg1">
              <a:alpha val="9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xmlns="" id="{F0DFBFBE-08C5-34CE-FA42-F587E3055247}"/>
              </a:ext>
            </a:extLst>
          </p:cNvPr>
          <p:cNvSpPr/>
          <p:nvPr/>
        </p:nvSpPr>
        <p:spPr>
          <a:xfrm>
            <a:off x="-7420" y="8024865"/>
            <a:ext cx="7579262" cy="925417"/>
          </a:xfrm>
          <a:prstGeom prst="rect">
            <a:avLst/>
          </a:prstGeom>
          <a:solidFill>
            <a:srgbClr val="FDC569">
              <a:alpha val="90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xmlns="" id="{5CA156E6-DC93-B9E7-0C1F-7B13028B1E32}"/>
              </a:ext>
            </a:extLst>
          </p:cNvPr>
          <p:cNvSpPr/>
          <p:nvPr/>
        </p:nvSpPr>
        <p:spPr>
          <a:xfrm>
            <a:off x="-7182" y="1875707"/>
            <a:ext cx="7579262" cy="1390233"/>
          </a:xfrm>
          <a:prstGeom prst="rect">
            <a:avLst/>
          </a:prstGeom>
          <a:solidFill>
            <a:srgbClr val="FEE8FB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323045C7-CC55-47D4-86FF-EC9DB4D9601B}"/>
              </a:ext>
            </a:extLst>
          </p:cNvPr>
          <p:cNvSpPr txBox="1"/>
          <p:nvPr/>
        </p:nvSpPr>
        <p:spPr>
          <a:xfrm>
            <a:off x="398417" y="10079093"/>
            <a:ext cx="6898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お問い合わせ先　</a:t>
            </a: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所沢美原総合病院　ＴＥＬ：</a:t>
            </a:r>
            <a:r>
              <a:rPr kumimoji="1"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04-2997-8199</a:t>
            </a: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（代表）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担当：住谷、小島</a:t>
            </a:r>
            <a:endParaRPr lang="en-US" altLang="ja-JP" sz="105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D0692EDC-94FD-4BF1-9088-478B44595B77}"/>
              </a:ext>
            </a:extLst>
          </p:cNvPr>
          <p:cNvSpPr txBox="1"/>
          <p:nvPr/>
        </p:nvSpPr>
        <p:spPr>
          <a:xfrm>
            <a:off x="1659981" y="188940"/>
            <a:ext cx="4288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社会医療法人社団　埼玉巨樹の会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所沢美原総合病院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xmlns="" id="{97F29775-F324-4BB5-9942-9C3114A0E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6" y="210266"/>
            <a:ext cx="976271" cy="893898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xmlns="" id="{5775E57F-7DD4-4575-80F8-CA2C2B1927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492" y="49176"/>
            <a:ext cx="1068814" cy="10688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891401BF-5CD5-4903-B50A-900631BE202B}"/>
              </a:ext>
            </a:extLst>
          </p:cNvPr>
          <p:cNvSpPr txBox="1"/>
          <p:nvPr/>
        </p:nvSpPr>
        <p:spPr>
          <a:xfrm>
            <a:off x="1561602" y="8124266"/>
            <a:ext cx="4572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「みんなができる美原健康体操」</a:t>
            </a:r>
            <a:endParaRPr kumimoji="1"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リハビリテーション科　ＰＴＯＴＳＴ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95613BBF-D56B-F8CD-F518-7568FBE137BB}"/>
              </a:ext>
            </a:extLst>
          </p:cNvPr>
          <p:cNvSpPr txBox="1"/>
          <p:nvPr/>
        </p:nvSpPr>
        <p:spPr>
          <a:xfrm>
            <a:off x="8373" y="9032750"/>
            <a:ext cx="69371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場所：新所沢東公民館　まちづくりセンター</a:t>
            </a:r>
            <a:endParaRPr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（</a:t>
            </a:r>
            <a:r>
              <a:rPr lang="ja-JP" altLang="en-US" sz="20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所沢市美原町</a:t>
            </a:r>
            <a:r>
              <a:rPr lang="en-US" altLang="ja-JP" sz="20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0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丁目</a:t>
            </a:r>
            <a:r>
              <a:rPr lang="en-US" altLang="ja-JP" sz="20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2922</a:t>
            </a:r>
            <a:r>
              <a:rPr lang="ja-JP" altLang="en-US" sz="20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番地の</a:t>
            </a:r>
            <a:r>
              <a:rPr lang="en-US" altLang="ja-JP" sz="20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</a:t>
            </a:r>
            <a:r>
              <a:rPr lang="ja-JP" altLang="en-US" sz="2000" b="1" i="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65BAA8A6-2EE0-6A62-5DE6-A65FBAA8FB43}"/>
              </a:ext>
            </a:extLst>
          </p:cNvPr>
          <p:cNvSpPr txBox="1"/>
          <p:nvPr/>
        </p:nvSpPr>
        <p:spPr>
          <a:xfrm>
            <a:off x="491737" y="1137234"/>
            <a:ext cx="6571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健康教室の５月スケジュール案内</a:t>
            </a:r>
            <a:endParaRPr lang="ja-JP" altLang="ja-JP" sz="2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90D67326-F8BC-100F-4403-04F454DF0258}"/>
              </a:ext>
            </a:extLst>
          </p:cNvPr>
          <p:cNvSpPr txBox="1"/>
          <p:nvPr/>
        </p:nvSpPr>
        <p:spPr>
          <a:xfrm>
            <a:off x="5543833" y="9239416"/>
            <a:ext cx="17087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 b="1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参加費無料</a:t>
            </a:r>
            <a:endParaRPr lang="en-US" altLang="ja-JP" sz="2000" b="1" kern="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xmlns="" id="{152382E2-019A-577F-E573-8E657180EB15}"/>
              </a:ext>
            </a:extLst>
          </p:cNvPr>
          <p:cNvSpPr txBox="1"/>
          <p:nvPr/>
        </p:nvSpPr>
        <p:spPr>
          <a:xfrm>
            <a:off x="158794" y="1875707"/>
            <a:ext cx="69458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令和</a:t>
            </a:r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６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年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５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月　</a:t>
            </a:r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７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日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（</a:t>
            </a:r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火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）　</a:t>
            </a:r>
            <a:endParaRPr lang="en-US" altLang="ja-JP" sz="36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xmlns="" id="{8CC89A06-E084-F285-9EB8-76792767E34F}"/>
              </a:ext>
            </a:extLst>
          </p:cNvPr>
          <p:cNvSpPr/>
          <p:nvPr/>
        </p:nvSpPr>
        <p:spPr>
          <a:xfrm>
            <a:off x="252576" y="8123488"/>
            <a:ext cx="709869" cy="730905"/>
          </a:xfrm>
          <a:prstGeom prst="ellipse">
            <a:avLst/>
          </a:prstGeom>
          <a:solidFill>
            <a:schemeClr val="bg1">
              <a:alpha val="90000"/>
            </a:schemeClr>
          </a:solidFill>
          <a:ln w="635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="" id="{0E6055CA-9EFE-47E1-C48A-DBA5C00B156B}"/>
              </a:ext>
            </a:extLst>
          </p:cNvPr>
          <p:cNvSpPr txBox="1"/>
          <p:nvPr/>
        </p:nvSpPr>
        <p:spPr>
          <a:xfrm>
            <a:off x="-351817" y="8232463"/>
            <a:ext cx="191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リハビリ</a:t>
            </a:r>
            <a:endParaRPr kumimoji="1"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体操</a:t>
            </a:r>
            <a:endParaRPr kumimoji="1"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xmlns="" id="{11E66420-D5A2-94E6-9598-53009F87F365}"/>
              </a:ext>
            </a:extLst>
          </p:cNvPr>
          <p:cNvSpPr/>
          <p:nvPr/>
        </p:nvSpPr>
        <p:spPr>
          <a:xfrm>
            <a:off x="-9794" y="3365010"/>
            <a:ext cx="7579262" cy="1463007"/>
          </a:xfrm>
          <a:prstGeom prst="rect">
            <a:avLst/>
          </a:prstGeom>
          <a:solidFill>
            <a:srgbClr val="FFFFCC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38AD0E78-B7D8-121A-EBA4-DA5059960C7B}"/>
              </a:ext>
            </a:extLst>
          </p:cNvPr>
          <p:cNvSpPr txBox="1"/>
          <p:nvPr/>
        </p:nvSpPr>
        <p:spPr>
          <a:xfrm>
            <a:off x="147526" y="3305898"/>
            <a:ext cx="69458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令和</a:t>
            </a:r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６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年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５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月</a:t>
            </a:r>
            <a:r>
              <a:rPr lang="en-US" altLang="ja-JP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1</a:t>
            </a:r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６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日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（木）　</a:t>
            </a:r>
            <a:endParaRPr lang="en-US" altLang="ja-JP" sz="36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xmlns="" id="{6F637A6F-4F88-CCCD-8099-ECF1C73B4B11}"/>
              </a:ext>
            </a:extLst>
          </p:cNvPr>
          <p:cNvSpPr/>
          <p:nvPr/>
        </p:nvSpPr>
        <p:spPr>
          <a:xfrm>
            <a:off x="-12405" y="4922529"/>
            <a:ext cx="7579262" cy="1465347"/>
          </a:xfrm>
          <a:prstGeom prst="rect">
            <a:avLst/>
          </a:prstGeom>
          <a:solidFill>
            <a:srgbClr val="FEE8FB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xmlns="" id="{843E975E-B8EF-7283-4750-827BD3DFDF69}"/>
              </a:ext>
            </a:extLst>
          </p:cNvPr>
          <p:cNvSpPr txBox="1"/>
          <p:nvPr/>
        </p:nvSpPr>
        <p:spPr>
          <a:xfrm>
            <a:off x="176529" y="4826743"/>
            <a:ext cx="69458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令和</a:t>
            </a:r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６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年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５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月</a:t>
            </a:r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２１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日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（火）　</a:t>
            </a:r>
            <a:endParaRPr lang="en-US" altLang="ja-JP" sz="36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xmlns="" id="{0477C634-A502-D34A-1541-325F96136E7B}"/>
              </a:ext>
            </a:extLst>
          </p:cNvPr>
          <p:cNvSpPr/>
          <p:nvPr/>
        </p:nvSpPr>
        <p:spPr>
          <a:xfrm>
            <a:off x="-12167" y="6452014"/>
            <a:ext cx="7579262" cy="1465347"/>
          </a:xfrm>
          <a:prstGeom prst="rect">
            <a:avLst/>
          </a:prstGeom>
          <a:solidFill>
            <a:srgbClr val="FFFFCC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xmlns="" id="{E38288EC-9859-B604-EDCF-A2330D5BA82B}"/>
              </a:ext>
            </a:extLst>
          </p:cNvPr>
          <p:cNvSpPr txBox="1"/>
          <p:nvPr/>
        </p:nvSpPr>
        <p:spPr>
          <a:xfrm>
            <a:off x="176529" y="6422029"/>
            <a:ext cx="69458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令和</a:t>
            </a:r>
            <a:r>
              <a:rPr lang="ja-JP" altLang="en-US" sz="3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６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年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５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月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２９</a:t>
            </a:r>
            <a:r>
              <a:rPr lang="ja-JP" altLang="en-US" sz="24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日</a:t>
            </a:r>
            <a:r>
              <a:rPr lang="ja-JP" altLang="en-US" sz="3600" b="1" kern="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（水）　</a:t>
            </a:r>
            <a:endParaRPr lang="en-US" altLang="ja-JP" sz="36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xmlns="" id="{06637943-725A-F23F-89B4-DAAB9C6C8F81}"/>
              </a:ext>
            </a:extLst>
          </p:cNvPr>
          <p:cNvSpPr txBox="1"/>
          <p:nvPr/>
        </p:nvSpPr>
        <p:spPr>
          <a:xfrm>
            <a:off x="335582" y="9700742"/>
            <a:ext cx="69371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詳細はホームページまたはチラシ（病院または公民館）をご参照ください</a:t>
            </a:r>
            <a:endParaRPr kumimoji="1"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381F63E9-47A0-9842-AB5C-6B6E8372D16D}"/>
              </a:ext>
            </a:extLst>
          </p:cNvPr>
          <p:cNvSpPr txBox="1"/>
          <p:nvPr/>
        </p:nvSpPr>
        <p:spPr>
          <a:xfrm>
            <a:off x="-42987" y="2508558"/>
            <a:ext cx="59388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kumimoji="1" lang="ja-JP" altLang="en-US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介護保険の適正利用について</a:t>
            </a:r>
            <a:r>
              <a:rPr lang="ja-JP" altLang="en-US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endParaRPr lang="en-US" altLang="ja-JP" b="1" i="0" u="none" strike="noStrike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20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社会福祉士　副主任　舟崎 昌人</a:t>
            </a:r>
            <a:endParaRPr lang="ja-JP" altLang="ja-JP" sz="20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xmlns="" id="{BE42C705-20F0-BD4D-BBB8-65EDADE84E91}"/>
              </a:ext>
            </a:extLst>
          </p:cNvPr>
          <p:cNvSpPr/>
          <p:nvPr/>
        </p:nvSpPr>
        <p:spPr>
          <a:xfrm>
            <a:off x="6161682" y="1909624"/>
            <a:ext cx="1195397" cy="1326506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E76CA50B-E980-9392-8960-D97CA1EBB362}"/>
              </a:ext>
            </a:extLst>
          </p:cNvPr>
          <p:cNvSpPr txBox="1"/>
          <p:nvPr/>
        </p:nvSpPr>
        <p:spPr>
          <a:xfrm>
            <a:off x="-178592" y="3899751"/>
            <a:ext cx="6478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kumimoji="1" lang="ja-JP" altLang="en-US" sz="24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食中毒を予防しよう！　</a:t>
            </a:r>
            <a:r>
              <a:rPr kumimoji="1" lang="ja-JP" altLang="en-US" sz="1400" b="1" i="0" u="none" strike="noStrike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～</a:t>
            </a:r>
            <a:r>
              <a:rPr kumimoji="1" lang="ja-JP" altLang="en-US" sz="14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夏が熱いにも程がある</a:t>
            </a:r>
            <a:r>
              <a:rPr kumimoji="1" lang="ja-JP" altLang="en-US" sz="1400" b="1" i="0" u="none" strike="noStrike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～</a:t>
            </a:r>
            <a:r>
              <a:rPr lang="ja-JP" altLang="en-US" sz="24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</a:t>
            </a: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感染管理認定看護師　主任　小林 洋美 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xmlns="" id="{F068F663-1F3D-1803-BF57-F766112870C6}"/>
              </a:ext>
            </a:extLst>
          </p:cNvPr>
          <p:cNvSpPr/>
          <p:nvPr/>
        </p:nvSpPr>
        <p:spPr>
          <a:xfrm>
            <a:off x="6117705" y="3431528"/>
            <a:ext cx="1294444" cy="1326506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xmlns="" id="{68148977-D08A-8149-9C85-8922FEFE6C00}"/>
              </a:ext>
            </a:extLst>
          </p:cNvPr>
          <p:cNvSpPr/>
          <p:nvPr/>
        </p:nvSpPr>
        <p:spPr>
          <a:xfrm>
            <a:off x="6098325" y="4982149"/>
            <a:ext cx="1284821" cy="1326506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xmlns="" id="{A5A6CA6B-51BC-0362-8005-1905CF0E985B}"/>
              </a:ext>
            </a:extLst>
          </p:cNvPr>
          <p:cNvSpPr/>
          <p:nvPr/>
        </p:nvSpPr>
        <p:spPr>
          <a:xfrm>
            <a:off x="6098325" y="6512611"/>
            <a:ext cx="1284821" cy="1326506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DF67A594-7AC8-704C-72AA-63D3F091CF19}"/>
              </a:ext>
            </a:extLst>
          </p:cNvPr>
          <p:cNvSpPr txBox="1"/>
          <p:nvPr/>
        </p:nvSpPr>
        <p:spPr>
          <a:xfrm>
            <a:off x="-252611" y="5475773"/>
            <a:ext cx="669473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kumimoji="1" lang="ja-JP" altLang="en-US" sz="24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クイズ </a:t>
            </a:r>
            <a:r>
              <a:rPr kumimoji="1" lang="en-US" altLang="ja-JP" sz="24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The </a:t>
            </a:r>
            <a:r>
              <a:rPr kumimoji="1" lang="ja-JP" altLang="en-US" sz="24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胃カメラ！</a:t>
            </a:r>
            <a:r>
              <a:rPr kumimoji="1" lang="ja-JP" altLang="en-US" sz="1400" b="1" i="0" u="none" strike="noStrike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～胃カメラの理解を深めよう～</a:t>
            </a:r>
            <a:r>
              <a:rPr lang="ja-JP" altLang="en-US" sz="24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</a:t>
            </a:r>
            <a:r>
              <a:rPr lang="ja-JP" altLang="en-US" sz="20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消化器内科　主任　佐藤 精一</a:t>
            </a:r>
            <a:endParaRPr lang="ja-JP" altLang="ja-JP" sz="20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xmlns="" id="{26BEA4B8-6088-D52D-1ADA-9827D687BF8F}"/>
              </a:ext>
            </a:extLst>
          </p:cNvPr>
          <p:cNvSpPr txBox="1"/>
          <p:nvPr/>
        </p:nvSpPr>
        <p:spPr>
          <a:xfrm>
            <a:off x="148789" y="7042447"/>
            <a:ext cx="6037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i="0" u="none" strike="noStrike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「タイトル未定</a:t>
            </a:r>
            <a:r>
              <a:rPr lang="ja-JP" altLang="en-US" sz="24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」</a:t>
            </a:r>
            <a:endParaRPr lang="en-US" altLang="ja-JP" sz="24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24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　　　</a:t>
            </a:r>
            <a:r>
              <a:rPr lang="ja-JP" altLang="en-US" sz="20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循環器内科　部長　黒木 崇文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1894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 w="63500">
          <a:solidFill>
            <a:srgbClr val="CCFFFF"/>
          </a:solidFill>
        </a:ln>
      </a:spPr>
      <a:bodyPr rtlCol="0" anchor="ctr"/>
      <a:lstStyle>
        <a:defPPr algn="ctr">
          <a:defRPr kumimoji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8924</TotalTime>
  <Words>106</Words>
  <Application>Microsoft Office PowerPoint</Application>
  <PresentationFormat>ユーザー設定</PresentationFormat>
  <Paragraphs>26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HGMaruGothicMPRO</vt:lpstr>
      <vt:lpstr>HGMaruGothicMPRO</vt:lpstr>
      <vt:lpstr>ＭＳ Ｐゴシック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赤羽リハビリテーション病院</dc:creator>
  <cp:lastModifiedBy>meiseiHIMR_vaio</cp:lastModifiedBy>
  <cp:revision>508</cp:revision>
  <cp:lastPrinted>2024-04-15T09:01:31Z</cp:lastPrinted>
  <dcterms:created xsi:type="dcterms:W3CDTF">2011-08-19T01:47:14Z</dcterms:created>
  <dcterms:modified xsi:type="dcterms:W3CDTF">2024-04-25T04:52:00Z</dcterms:modified>
</cp:coreProperties>
</file>